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8291175" cy="10290175"/>
  <p:notesSz cx="6797675" cy="9926638"/>
  <p:defaultTextStyle>
    <a:defPPr>
      <a:defRPr lang="de-DE"/>
    </a:defPPr>
    <a:lvl1pPr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914400" indent="-4572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828800" indent="-9144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2743200" indent="-13716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3657600" indent="-18288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41">
          <p15:clr>
            <a:srgbClr val="A4A3A4"/>
          </p15:clr>
        </p15:guide>
        <p15:guide id="2" pos="576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Karjalainen" initials="M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D"/>
    <a:srgbClr val="004E8D"/>
    <a:srgbClr val="E5342C"/>
    <a:srgbClr val="96A950"/>
    <a:srgbClr val="EB6909"/>
    <a:srgbClr val="E7AD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45" d="100"/>
          <a:sy n="45" d="100"/>
        </p:scale>
        <p:origin x="620" y="52"/>
      </p:cViewPr>
      <p:guideLst>
        <p:guide orient="horz" pos="3241"/>
        <p:guide pos="576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92BBD12-B717-416D-8132-D388652C7559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6B7B78B9-69D5-4468-A0A3-659A2CB24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24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/>
              <a:t>Folie 1: Title, </a:t>
            </a:r>
            <a:r>
              <a:rPr lang="de-DE" dirty="0" err="1"/>
              <a:t>Authors</a:t>
            </a:r>
            <a:r>
              <a:rPr lang="de-DE" dirty="0"/>
              <a:t>, </a:t>
            </a:r>
            <a:r>
              <a:rPr lang="de-DE" dirty="0" err="1"/>
              <a:t>Affiliations</a:t>
            </a:r>
            <a:r>
              <a:rPr lang="de-DE" dirty="0"/>
              <a:t>, Disclosures, 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082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>
                <a:latin typeface="Arial" charset="0"/>
                <a:ea typeface="Arial" charset="0"/>
                <a:cs typeface="Arial" charset="0"/>
              </a:rPr>
              <a:t>Folie 2: </a:t>
            </a:r>
            <a:r>
              <a:rPr lang="de-DE" dirty="0" err="1">
                <a:latin typeface="Arial" charset="0"/>
                <a:ea typeface="Arial" charset="0"/>
                <a:cs typeface="Arial" charset="0"/>
              </a:rPr>
              <a:t>Introduction</a:t>
            </a:r>
            <a:r>
              <a:rPr lang="de-DE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de-DE" dirty="0" err="1">
                <a:latin typeface="Arial" charset="0"/>
                <a:ea typeface="Arial" charset="0"/>
                <a:cs typeface="Arial" charset="0"/>
              </a:rPr>
              <a:t>Criteria</a:t>
            </a:r>
            <a:r>
              <a:rPr lang="de-DE" dirty="0">
                <a:latin typeface="Arial" charset="0"/>
                <a:ea typeface="Arial" charset="0"/>
                <a:cs typeface="Arial" charset="0"/>
              </a:rPr>
              <a:t> and Method, 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070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>
                <a:solidFill>
                  <a:srgbClr val="004E8D"/>
                </a:solidFill>
                <a:latin typeface="Arial"/>
                <a:cs typeface="Arial"/>
              </a:rPr>
              <a:t>Folie 3: </a:t>
            </a:r>
            <a:r>
              <a:rPr lang="de-DE" dirty="0" err="1">
                <a:solidFill>
                  <a:srgbClr val="004E8D"/>
                </a:solidFill>
                <a:latin typeface="Arial"/>
                <a:cs typeface="Arial"/>
              </a:rPr>
              <a:t>Results</a:t>
            </a:r>
            <a:r>
              <a:rPr lang="de-DE" dirty="0">
                <a:solidFill>
                  <a:srgbClr val="004E8D"/>
                </a:solidFill>
                <a:latin typeface="Arial"/>
                <a:cs typeface="Arial"/>
              </a:rPr>
              <a:t> and </a:t>
            </a:r>
            <a:r>
              <a:rPr lang="de-DE" dirty="0" err="1">
                <a:solidFill>
                  <a:srgbClr val="004E8D"/>
                </a:solidFill>
                <a:latin typeface="Arial"/>
                <a:cs typeface="Arial"/>
              </a:rPr>
              <a:t>Conclusions</a:t>
            </a:r>
            <a:endParaRPr lang="de-DE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17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Authors, Institiute, Affili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71838" y="3196625"/>
            <a:ext cx="15547499" cy="220571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  <a:prstGeom prst="rect">
            <a:avLst/>
          </a:prstGeom>
        </p:spPr>
        <p:txBody>
          <a:bodyPr lIns="182917" tIns="91458" rIns="182917" bIns="9145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9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6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530EC4-1358-45DC-9A65-1C66D27E4C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73449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, Criteria, Method,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baseline="0"/>
            </a:lvl1pPr>
          </a:lstStyle>
          <a:p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lIns="182917" tIns="91458" rIns="182917" bIns="91458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7">
            <a:extLst>
              <a:ext uri="{FF2B5EF4-FFF2-40B4-BE49-F238E27FC236}">
                <a16:creationId xmlns:a16="http://schemas.microsoft.com/office/drawing/2014/main" id="{214C99D1-34AE-4220-83D4-4C3E3142E8C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402992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lts,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baseline="0"/>
            </a:lvl1pPr>
          </a:lstStyle>
          <a:p>
            <a:r>
              <a:rPr lang="de-DE" dirty="0" err="1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lIns="182917" tIns="91458" rIns="182917" bIns="91458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7">
            <a:extLst>
              <a:ext uri="{FF2B5EF4-FFF2-40B4-BE49-F238E27FC236}">
                <a16:creationId xmlns:a16="http://schemas.microsoft.com/office/drawing/2014/main" id="{BEB702A2-C1A9-433B-A521-D0195F54DE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287037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feld 2"/>
          <p:cNvSpPr txBox="1">
            <a:spLocks noChangeArrowheads="1"/>
          </p:cNvSpPr>
          <p:nvPr userDrawn="1"/>
        </p:nvSpPr>
        <p:spPr bwMode="auto">
          <a:xfrm>
            <a:off x="576263" y="9936163"/>
            <a:ext cx="51133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1200" b="1" dirty="0">
                <a:solidFill>
                  <a:schemeClr val="bg1"/>
                </a:solidFill>
                <a:latin typeface="Arial" charset="0"/>
              </a:rPr>
              <a:t>11. Deutscher Allergiekongress 2016</a:t>
            </a:r>
            <a:r>
              <a:rPr lang="de-DE" altLang="de-DE" sz="1200" b="1" baseline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e-DE" altLang="de-DE" sz="1200" b="1" dirty="0">
                <a:solidFill>
                  <a:schemeClr val="bg1"/>
                </a:solidFill>
                <a:latin typeface="Arial" charset="0"/>
              </a:rPr>
              <a:t>in Berlin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70CD339-3989-4D53-9BAA-5B8FADBD3A70}"/>
              </a:ext>
            </a:extLst>
          </p:cNvPr>
          <p:cNvSpPr/>
          <p:nvPr userDrawn="1"/>
        </p:nvSpPr>
        <p:spPr>
          <a:xfrm>
            <a:off x="0" y="9858375"/>
            <a:ext cx="18291175" cy="431800"/>
          </a:xfrm>
          <a:prstGeom prst="rect">
            <a:avLst/>
          </a:prstGeom>
          <a:solidFill>
            <a:srgbClr val="C6D9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917" tIns="91458" rIns="182917" bIns="91458" anchor="ctr"/>
          <a:lstStyle/>
          <a:p>
            <a:pPr algn="ct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4B4DA85-A502-454B-B543-F33EC00F14E1}"/>
              </a:ext>
            </a:extLst>
          </p:cNvPr>
          <p:cNvSpPr/>
          <p:nvPr userDrawn="1"/>
        </p:nvSpPr>
        <p:spPr>
          <a:xfrm>
            <a:off x="71438" y="9856788"/>
            <a:ext cx="3817937" cy="431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917" tIns="91458" rIns="182917" bIns="91458">
            <a:spAutoFit/>
          </a:bodyPr>
          <a:lstStyle/>
          <a:p>
            <a:pPr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baseline="0" dirty="0" err="1">
                <a:solidFill>
                  <a:srgbClr val="00599D"/>
                </a:solidFill>
                <a:latin typeface="Arial" panose="020B0604020202020204" pitchFamily="34" charset="0"/>
              </a:rPr>
              <a:t>Cardio</a:t>
            </a:r>
            <a:r>
              <a:rPr lang="de-DE" sz="1600" b="1" baseline="0" dirty="0">
                <a:solidFill>
                  <a:srgbClr val="00599D"/>
                </a:solidFill>
                <a:latin typeface="Arial" panose="020B0604020202020204" pitchFamily="34" charset="0"/>
              </a:rPr>
              <a:t> </a:t>
            </a: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Update Europe ePoster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5E10B22-86DB-4861-8DAF-95B366EA2729}"/>
              </a:ext>
            </a:extLst>
          </p:cNvPr>
          <p:cNvSpPr/>
          <p:nvPr userDrawn="1"/>
        </p:nvSpPr>
        <p:spPr>
          <a:xfrm>
            <a:off x="7236619" y="9858876"/>
            <a:ext cx="4429248" cy="430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917" tIns="91458" rIns="182917" bIns="91458">
            <a:spAutoFit/>
          </a:bodyPr>
          <a:lstStyle/>
          <a:p>
            <a:pPr algn="ct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2</a:t>
            </a:r>
            <a:r>
              <a:rPr lang="de-DE" sz="1600" b="1" baseline="0" dirty="0">
                <a:solidFill>
                  <a:srgbClr val="00599D"/>
                </a:solidFill>
                <a:latin typeface="Arial" panose="020B0604020202020204" pitchFamily="34" charset="0"/>
              </a:rPr>
              <a:t> – 3 </a:t>
            </a:r>
            <a:r>
              <a:rPr lang="de-DE" sz="1600" b="1" baseline="0" dirty="0" err="1">
                <a:solidFill>
                  <a:srgbClr val="00599D"/>
                </a:solidFill>
                <a:latin typeface="Arial" panose="020B0604020202020204" pitchFamily="34" charset="0"/>
              </a:rPr>
              <a:t>July</a:t>
            </a: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 2021 – Bratislava &amp; Virtual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DCB5186-24FF-4F72-A48F-793C17152BB2}"/>
              </a:ext>
            </a:extLst>
          </p:cNvPr>
          <p:cNvSpPr/>
          <p:nvPr userDrawn="1"/>
        </p:nvSpPr>
        <p:spPr>
          <a:xfrm>
            <a:off x="14040618" y="9872811"/>
            <a:ext cx="3817937" cy="431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917" tIns="91458" rIns="182917" bIns="91458">
            <a:spAutoFit/>
          </a:bodyPr>
          <a:lstStyle/>
          <a:p>
            <a:pPr algn="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Poster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82" r:id="rId3"/>
  </p:sldLayoutIdLst>
  <p:txStyles>
    <p:titleStyle>
      <a:lvl1pPr algn="ctr" defTabSz="1828800" rtl="0" fontAlgn="base">
        <a:spcBef>
          <a:spcPct val="0"/>
        </a:spcBef>
        <a:spcAft>
          <a:spcPct val="0"/>
        </a:spcAft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2pPr>
      <a:lvl3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3pPr>
      <a:lvl4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4pPr>
      <a:lvl5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5pPr>
      <a:lvl6pPr marL="4572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6pPr>
      <a:lvl7pPr marL="9144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7pPr>
      <a:lvl8pPr marL="13716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8pPr>
      <a:lvl9pPr marL="18288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9pPr>
    </p:titleStyle>
    <p:bodyStyle>
      <a:lvl1pPr marL="685800" indent="-685800" algn="l" defTabSz="1828800" rtl="0" fontAlgn="base">
        <a:spcBef>
          <a:spcPct val="20000"/>
        </a:spcBef>
        <a:spcAft>
          <a:spcPct val="0"/>
        </a:spcAft>
        <a:buFont typeface="Arial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fontAlgn="base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30206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4789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9372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3954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58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9166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749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8332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914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7497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208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666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1B681A4-F1D2-487E-BB22-B8C1DA045A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Untertitel 6">
            <a:extLst>
              <a:ext uri="{FF2B5EF4-FFF2-40B4-BE49-F238E27FC236}">
                <a16:creationId xmlns:a16="http://schemas.microsoft.com/office/drawing/2014/main" id="{B3C772F9-5D34-4EE8-84BC-4FE0FD074F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0C9794-FEE3-4492-A9F5-6EC89D68A8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504BA38-C4BC-49F0-9B4B-93A9C650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15D9576-1F3D-432F-94F1-335650316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34C1FA5-DED4-4392-AF5C-BC8A08F07E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92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252B460-FF91-4B3F-8430-494AA0951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10D3894-E724-4C1A-9C90-2CB4D0BC6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C7A9B73-F960-48CE-A72F-FA48B576CD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913933"/>
      </p:ext>
    </p:extLst>
  </p:cSld>
  <p:clrMapOvr>
    <a:masterClrMapping/>
  </p:clrMapOvr>
</p:sld>
</file>

<file path=ppt/theme/theme1.xml><?xml version="1.0" encoding="utf-8"?>
<a:theme xmlns:a="http://schemas.openxmlformats.org/drawingml/2006/main" name="ePoster 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Benutzerdefiniert</PresentationFormat>
  <Paragraphs>6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ePoster Master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Metzler</dc:creator>
  <cp:lastModifiedBy>Kesel, Nina</cp:lastModifiedBy>
  <cp:revision>83</cp:revision>
  <cp:lastPrinted>2016-08-18T11:58:47Z</cp:lastPrinted>
  <dcterms:created xsi:type="dcterms:W3CDTF">2012-03-13T09:21:48Z</dcterms:created>
  <dcterms:modified xsi:type="dcterms:W3CDTF">2021-01-18T16:52:18Z</dcterms:modified>
</cp:coreProperties>
</file>