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8291175" cy="10290175"/>
  <p:notesSz cx="6797675" cy="9926638"/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arjalainen" initials="M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45" d="100"/>
          <a:sy n="45" d="100"/>
        </p:scale>
        <p:origin x="620" y="52"/>
      </p:cViewPr>
      <p:guideLst>
        <p:guide orient="horz" pos="3241"/>
        <p:guide pos="57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/>
              <a:t>Folie 1: Title, 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Affiliations</a:t>
            </a:r>
            <a:r>
              <a:rPr lang="de-DE" dirty="0"/>
              <a:t>, Disclosures,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8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latin typeface="Arial" charset="0"/>
                <a:ea typeface="Arial" charset="0"/>
                <a:cs typeface="Arial" charset="0"/>
              </a:rPr>
              <a:t>Folie 2: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Criteria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 and Method,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7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Folie 3: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Results</a:t>
            </a: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 and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Conclusions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Authors, Institiute, Affili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530EC4-1358-45DC-9A65-1C66D27E4C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, Criteria, Method,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214C99D1-34AE-4220-83D4-4C3E3142E8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,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BEB702A2-C1A9-433B-A521-D0195F54D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703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576263" y="99361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11. Deutscher Allergiekongress 2016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Berlin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70CD339-3989-4D53-9BAA-5B8FADBD3A70}"/>
              </a:ext>
            </a:extLst>
          </p:cNvPr>
          <p:cNvSpPr/>
          <p:nvPr userDrawn="1"/>
        </p:nvSpPr>
        <p:spPr>
          <a:xfrm>
            <a:off x="0" y="9858375"/>
            <a:ext cx="18291175" cy="4318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17" tIns="91458" rIns="182917" bIns="91458" anchor="ctr"/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B4DA85-A502-454B-B543-F33EC00F14E1}"/>
              </a:ext>
            </a:extLst>
          </p:cNvPr>
          <p:cNvSpPr/>
          <p:nvPr userDrawn="1"/>
        </p:nvSpPr>
        <p:spPr>
          <a:xfrm>
            <a:off x="71438" y="9856788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baseline="0" dirty="0" err="1">
                <a:solidFill>
                  <a:srgbClr val="00599D"/>
                </a:solidFill>
                <a:latin typeface="Arial" panose="020B0604020202020204" pitchFamily="34" charset="0"/>
              </a:rPr>
              <a:t>Nephro</a:t>
            </a:r>
            <a:r>
              <a:rPr lang="de-DE" sz="1600" b="1" baseline="0" dirty="0">
                <a:solidFill>
                  <a:srgbClr val="00599D"/>
                </a:solidFill>
                <a:latin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Update Europe ePoster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E10B22-86DB-4861-8DAF-95B366EA2729}"/>
              </a:ext>
            </a:extLst>
          </p:cNvPr>
          <p:cNvSpPr/>
          <p:nvPr userDrawn="1"/>
        </p:nvSpPr>
        <p:spPr>
          <a:xfrm>
            <a:off x="6553299" y="9858876"/>
            <a:ext cx="5509368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9 - 10 September 2022 – Amsterdam &amp; Virtual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CB5186-24FF-4F72-A48F-793C17152BB2}"/>
              </a:ext>
            </a:extLst>
          </p:cNvPr>
          <p:cNvSpPr/>
          <p:nvPr userDrawn="1"/>
        </p:nvSpPr>
        <p:spPr>
          <a:xfrm>
            <a:off x="14040618" y="9872811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algn="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Poster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2" r:id="rId3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1B681A4-F1D2-487E-BB22-B8C1DA045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B3C772F9-5D34-4EE8-84BC-4FE0FD074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C9794-FEE3-4492-A9F5-6EC89D68A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504BA38-C4BC-49F0-9B4B-93A9C65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15D9576-1F3D-432F-94F1-33565031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34C1FA5-DED4-4392-AF5C-BC8A08F07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2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52B460-FF91-4B3F-8430-494AA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10D3894-E724-4C1A-9C90-2CB4D0BC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C7A9B73-F960-48CE-A72F-FA48B576CD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 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ePoster 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Kesel, Nina</cp:lastModifiedBy>
  <cp:revision>84</cp:revision>
  <cp:lastPrinted>2016-08-18T11:58:47Z</cp:lastPrinted>
  <dcterms:created xsi:type="dcterms:W3CDTF">2012-03-13T09:21:48Z</dcterms:created>
  <dcterms:modified xsi:type="dcterms:W3CDTF">2022-01-11T15:49:42Z</dcterms:modified>
</cp:coreProperties>
</file>